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528"/>
    <a:srgbClr val="1B2A4B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A3DBC-7EBC-45AA-8115-0D87B8D2EEDC}" v="1" dt="2024-01-16T16:16:0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imell" userId="ff800bed-0940-4033-958f-97181f59534c" providerId="ADAL" clId="{B8EA3DBC-7EBC-45AA-8115-0D87B8D2EEDC}"/>
    <pc:docChg chg="modSld">
      <pc:chgData name="Chris Rimell" userId="ff800bed-0940-4033-958f-97181f59534c" providerId="ADAL" clId="{B8EA3DBC-7EBC-45AA-8115-0D87B8D2EEDC}" dt="2024-01-16T16:16:00.246" v="0" actId="14826"/>
      <pc:docMkLst>
        <pc:docMk/>
      </pc:docMkLst>
      <pc:sldChg chg="modSp">
        <pc:chgData name="Chris Rimell" userId="ff800bed-0940-4033-958f-97181f59534c" providerId="ADAL" clId="{B8EA3DBC-7EBC-45AA-8115-0D87B8D2EEDC}" dt="2024-01-16T16:16:00.246" v="0" actId="14826"/>
        <pc:sldMkLst>
          <pc:docMk/>
          <pc:sldMk cId="1828148701" sldId="256"/>
        </pc:sldMkLst>
        <pc:picChg chg="mod">
          <ac:chgData name="Chris Rimell" userId="ff800bed-0940-4033-958f-97181f59534c" providerId="ADAL" clId="{B8EA3DBC-7EBC-45AA-8115-0D87B8D2EEDC}" dt="2024-01-16T16:16:00.246" v="0" actId="14826"/>
          <ac:picMkLst>
            <pc:docMk/>
            <pc:sldMk cId="1828148701" sldId="256"/>
            <ac:picMk id="8" creationId="{562C479F-DC84-4C82-A274-0E7474BBB80D}"/>
          </ac:picMkLst>
        </pc:picChg>
      </pc:sldChg>
    </pc:docChg>
  </pc:docChgLst>
  <pc:docChgLst>
    <pc:chgData name="Chris Rimell" userId="ff800bed-0940-4033-958f-97181f59534c" providerId="ADAL" clId="{460B1204-54EB-42DA-A2F4-EB160650D425}"/>
    <pc:docChg chg="modSld">
      <pc:chgData name="Chris Rimell" userId="ff800bed-0940-4033-958f-97181f59534c" providerId="ADAL" clId="{460B1204-54EB-42DA-A2F4-EB160650D425}" dt="2024-01-11T15:30:35.930" v="1" actId="20577"/>
      <pc:docMkLst>
        <pc:docMk/>
      </pc:docMkLst>
      <pc:sldChg chg="modSp mod">
        <pc:chgData name="Chris Rimell" userId="ff800bed-0940-4033-958f-97181f59534c" providerId="ADAL" clId="{460B1204-54EB-42DA-A2F4-EB160650D425}" dt="2024-01-11T15:30:35.930" v="1" actId="20577"/>
        <pc:sldMkLst>
          <pc:docMk/>
          <pc:sldMk cId="1828148701" sldId="256"/>
        </pc:sldMkLst>
        <pc:spChg chg="mod">
          <ac:chgData name="Chris Rimell" userId="ff800bed-0940-4033-958f-97181f59534c" providerId="ADAL" clId="{460B1204-54EB-42DA-A2F4-EB160650D425}" dt="2024-01-11T15:30:35.930" v="1" actId="20577"/>
          <ac:spMkLst>
            <pc:docMk/>
            <pc:sldMk cId="1828148701" sldId="256"/>
            <ac:spMk id="9" creationId="{FFA6FFD3-8C65-4DE4-ABE9-AE030A18C9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33CC-EA78-44C8-A550-BCB8F447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BF54-7702-4BA8-8BBA-1EF248378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578D3-139E-4457-A4D2-BB75D193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D323-3942-477D-B722-31BE2DF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C2C7-F323-4049-97CA-220C101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0C-FBF2-40D9-B413-0736EE2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BBF9F-4235-4950-9D2A-1E0AE979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592E-41F2-4E01-80CE-F5B7690D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92D1A-4284-4352-A7B9-40329A15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B258-8434-4732-A4DC-8FA01735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6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2ECAD-58CC-46C2-9485-F561153B1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CF68-CE08-4306-808D-6FC7C93DC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FCFA-F1DF-4888-BEA6-60158430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AF98-A598-45EF-875E-E5FD7516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94C9-CCF4-4813-9E94-541F1103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CB04-E3F1-4C27-83AD-0B103CD7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001A-CD89-42C4-9D21-727637B2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0E2B-EC45-4216-85EF-EF5CCA0C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5154-7B12-46B0-9783-4809D628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2F8C4-A9DD-4E3D-A074-11BE8048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FE50-56DA-4E3A-82E2-B2C99CE0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7099C-F3C0-40DB-8524-910C7ECF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7BC5-6A34-437B-97CD-CF3B1E24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F94C-A54A-405C-8C33-7F31FDF1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7F78A-1F75-48EE-862E-17B5AB75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B4D-F808-4BB4-8C07-60BDD45F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03CA-E159-4C05-81BF-162FD364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4EA40-F090-4335-BE22-C3B51662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A484-7930-49BE-8FC0-FD56664D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A5C34-EDE8-4001-8777-403D243B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CC55-A337-4466-B0DB-9A7293C2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5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E2B5-4000-41A3-A0F5-B33AE46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C73D3-64C7-4E53-9603-8AB30123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C3865-AF8C-4567-A97A-B340B8DC4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D54A6-21D8-42F3-B567-E344E1826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923B1-0A74-4587-94F9-6658957A6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8E9B9-28AE-48D8-8A40-D6F7C54B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DE546-025F-4D92-9165-2FCC2630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78754-4804-4886-BDDD-50C7FBBA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9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C6C4-96A1-4693-98A4-2DE38151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77B9-E4AA-442D-BD57-819377C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A00D9-2BB0-45D4-B80C-26EC3FA3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B11D-323B-480E-8C24-84B8A1A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71E8E-7EEF-434E-92B8-95A07EAA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74B7E-5103-45EB-AC51-91B34CC3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92005-605F-42A7-967A-E372A54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5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6565-9229-4669-97AF-7F8D4E94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27AF-9213-4003-9A13-5169B880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16A2B-5348-4D61-9E2A-9EAE338FB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A36BF-99FD-4751-8E90-78027DDE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456B-6F7D-4FCA-A00A-603CAAF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0B76-BA73-447E-8DE3-966C0E43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4FF3-D11C-42FB-8BAB-8E6FB2DA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6C774-E29B-4A37-84D6-53B9EF682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4B50B-D2D2-4180-89D8-967CD3582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ECCCC-D229-4B96-86B6-0DFCDD44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0871-F786-4DB4-975E-E05F61C6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4430D-68CF-4942-B9DA-AAD62C15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B4F12-0638-4564-A59B-400137A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29C6A-FAC2-4438-9EBF-8DB9DFC75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AB6F-5A53-4421-AA28-8219119E6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7E74-645E-42A9-825D-36C7C24077EA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FCA9-F10A-4483-9BF3-BC7C4349D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52B1-6AE5-4AE6-ABE7-FB5A26E63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2C479F-DC84-4C82-A274-0E7474BB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1755" y="157071"/>
            <a:ext cx="3123078" cy="1297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6FFD3-8C65-4DE4-ABE9-AE030A18C947}"/>
              </a:ext>
            </a:extLst>
          </p:cNvPr>
          <p:cNvSpPr txBox="1"/>
          <p:nvPr/>
        </p:nvSpPr>
        <p:spPr>
          <a:xfrm>
            <a:off x="195309" y="2327118"/>
            <a:ext cx="11487705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In celebration of </a:t>
            </a:r>
            <a:r>
              <a:rPr lang="en-GB" sz="2000" b="1" dirty="0">
                <a:solidFill>
                  <a:srgbClr val="FF0000"/>
                </a:solidFill>
              </a:rPr>
              <a:t>TUC Heart Unions </a:t>
            </a:r>
            <a:r>
              <a:rPr lang="en-GB" sz="2000" b="1">
                <a:solidFill>
                  <a:srgbClr val="FF0000"/>
                </a:solidFill>
              </a:rPr>
              <a:t>week 2024</a:t>
            </a:r>
            <a:r>
              <a:rPr lang="en-GB" sz="2000">
                <a:solidFill>
                  <a:schemeClr val="bg1"/>
                </a:solidFill>
              </a:rPr>
              <a:t>, </a:t>
            </a:r>
            <a:r>
              <a:rPr lang="en-GB" sz="2000" dirty="0">
                <a:solidFill>
                  <a:schemeClr val="bg1"/>
                </a:solidFill>
              </a:rPr>
              <a:t>we’re hosting an online recruitment event on [</a:t>
            </a:r>
            <a:r>
              <a:rPr lang="en-GB" sz="2000" i="1" dirty="0">
                <a:solidFill>
                  <a:schemeClr val="bg1"/>
                </a:solidFill>
              </a:rPr>
              <a:t>insert date</a:t>
            </a:r>
            <a:r>
              <a:rPr lang="en-GB" sz="2000" dirty="0">
                <a:solidFill>
                  <a:schemeClr val="bg1"/>
                </a:solidFill>
              </a:rPr>
              <a:t>] at [</a:t>
            </a:r>
            <a:r>
              <a:rPr lang="en-GB" sz="2000" i="1" dirty="0">
                <a:solidFill>
                  <a:schemeClr val="bg1"/>
                </a:solidFill>
              </a:rPr>
              <a:t>insert time</a:t>
            </a:r>
            <a:r>
              <a:rPr lang="en-GB" sz="2000" dirty="0">
                <a:solidFill>
                  <a:schemeClr val="bg1"/>
                </a:solidFill>
              </a:rPr>
              <a:t>].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Your site reps would love to chat to you about Accord, the great work the union has done for members and the benefits of joining.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Anyone who signs up during the session will be given </a:t>
            </a:r>
            <a:r>
              <a:rPr lang="en-GB" sz="2000" b="1" dirty="0">
                <a:solidFill>
                  <a:srgbClr val="FF0000"/>
                </a:solidFill>
              </a:rPr>
              <a:t>3 months’ free</a:t>
            </a:r>
            <a:r>
              <a:rPr lang="en-GB" sz="2000" dirty="0">
                <a:solidFill>
                  <a:schemeClr val="bg1"/>
                </a:solidFill>
              </a:rPr>
              <a:t> membership.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[</a:t>
            </a:r>
            <a:r>
              <a:rPr lang="en-GB" sz="2000" i="1" dirty="0">
                <a:solidFill>
                  <a:schemeClr val="bg1"/>
                </a:solidFill>
              </a:rPr>
              <a:t>insert joining instructions &amp; contacts details</a:t>
            </a:r>
            <a:r>
              <a:rPr lang="en-GB" sz="20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35607-01A5-45C5-8C27-4E339E2E9E13}"/>
              </a:ext>
            </a:extLst>
          </p:cNvPr>
          <p:cNvSpPr txBox="1"/>
          <p:nvPr/>
        </p:nvSpPr>
        <p:spPr>
          <a:xfrm>
            <a:off x="195310" y="284646"/>
            <a:ext cx="7847860" cy="11695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</a:rPr>
              <a:t>There has never been a more important time to join a trade union.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C3DFE-3F86-4335-B543-DDA90DCE916F}"/>
              </a:ext>
            </a:extLst>
          </p:cNvPr>
          <p:cNvSpPr txBox="1"/>
          <p:nvPr/>
        </p:nvSpPr>
        <p:spPr>
          <a:xfrm>
            <a:off x="4177683" y="5999556"/>
            <a:ext cx="7730971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</a:rPr>
              <a:t>www.accord-myunion.org/join-us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99FA1-71B7-4BA3-9968-224C5E44BC53}"/>
              </a:ext>
            </a:extLst>
          </p:cNvPr>
          <p:cNvSpPr txBox="1"/>
          <p:nvPr/>
        </p:nvSpPr>
        <p:spPr>
          <a:xfrm>
            <a:off x="6400800" y="5708332"/>
            <a:ext cx="5507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#HeartUnions   #HeartAccord</a:t>
            </a:r>
          </a:p>
        </p:txBody>
      </p:sp>
    </p:spTree>
    <p:extLst>
      <p:ext uri="{BB962C8B-B14F-4D97-AF65-F5344CB8AC3E}">
        <p14:creationId xmlns:p14="http://schemas.microsoft.com/office/powerpoint/2010/main" val="182814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114221D1F15489ABA5650B0A2A3C3" ma:contentTypeVersion="17" ma:contentTypeDescription="Create a new document." ma:contentTypeScope="" ma:versionID="9879f7a549442039f8cb8d49d44215d5">
  <xsd:schema xmlns:xsd="http://www.w3.org/2001/XMLSchema" xmlns:xs="http://www.w3.org/2001/XMLSchema" xmlns:p="http://schemas.microsoft.com/office/2006/metadata/properties" xmlns:ns2="7fdc0193-29ec-4210-a279-6078c786cb72" xmlns:ns3="ebc74d07-cbd9-4a0d-a32f-38802a2bbf63" targetNamespace="http://schemas.microsoft.com/office/2006/metadata/properties" ma:root="true" ma:fieldsID="9f13c3d4fe436d30b824947ba9d8d1a4" ns2:_="" ns3:_="">
    <xsd:import namespace="7fdc0193-29ec-4210-a279-6078c786cb72"/>
    <xsd:import namespace="ebc74d07-cbd9-4a0d-a32f-38802a2bb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c0193-29ec-4210-a279-6078c786c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0c3b4a-f35b-4c44-8112-29df4d9ec4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74d07-cbd9-4a0d-a32f-38802a2bbf6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767a33-9f90-4ac4-a205-7b865f135e0a}" ma:internalName="TaxCatchAll" ma:showField="CatchAllData" ma:web="ebc74d07-cbd9-4a0d-a32f-38802a2bbf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8C469-CFFF-47B9-9387-8EB09EC26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dc0193-29ec-4210-a279-6078c786cb72"/>
    <ds:schemaRef ds:uri="ebc74d07-cbd9-4a0d-a32f-38802a2bbf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BB808C-31A2-491A-AD98-A6922A5731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574214c-7d69-4f30-af79-b1f69034d866}" enabled="1" method="Privileged" siteId="{98a8394a-10b7-413d-8843-a8bf240cde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Palette</dc:creator>
  <cp:lastModifiedBy>Chris Rimell</cp:lastModifiedBy>
  <cp:revision>2</cp:revision>
  <dcterms:created xsi:type="dcterms:W3CDTF">2022-02-08T13:17:47Z</dcterms:created>
  <dcterms:modified xsi:type="dcterms:W3CDTF">2024-01-16T16:16:10Z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74214c-7d69-4f30-af79-b1f69034d866_Enabled">
    <vt:lpwstr>true</vt:lpwstr>
  </property>
  <property fmtid="{D5CDD505-2E9C-101B-9397-08002B2CF9AE}" pid="3" name="MSIP_Label_1574214c-7d69-4f30-af79-b1f69034d866_SetDate">
    <vt:lpwstr>2024-01-11T15:29:55Z</vt:lpwstr>
  </property>
  <property fmtid="{D5CDD505-2E9C-101B-9397-08002B2CF9AE}" pid="4" name="MSIP_Label_1574214c-7d69-4f30-af79-b1f69034d866_Method">
    <vt:lpwstr>Privileged</vt:lpwstr>
  </property>
  <property fmtid="{D5CDD505-2E9C-101B-9397-08002B2CF9AE}" pid="5" name="MSIP_Label_1574214c-7d69-4f30-af79-b1f69034d866_Name">
    <vt:lpwstr>Public</vt:lpwstr>
  </property>
  <property fmtid="{D5CDD505-2E9C-101B-9397-08002B2CF9AE}" pid="6" name="MSIP_Label_1574214c-7d69-4f30-af79-b1f69034d866_SiteId">
    <vt:lpwstr>98a8394a-10b7-413d-8843-a8bf240cde5c</vt:lpwstr>
  </property>
  <property fmtid="{D5CDD505-2E9C-101B-9397-08002B2CF9AE}" pid="7" name="MSIP_Label_1574214c-7d69-4f30-af79-b1f69034d866_ActionId">
    <vt:lpwstr>b740871d-1599-4dc6-b629-3a6b77204771</vt:lpwstr>
  </property>
  <property fmtid="{D5CDD505-2E9C-101B-9397-08002B2CF9AE}" pid="8" name="MSIP_Label_1574214c-7d69-4f30-af79-b1f69034d866_ContentBits">
    <vt:lpwstr>0</vt:lpwstr>
  </property>
</Properties>
</file>